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s-ES"/>
              <a:t>Alm</a:t>
            </a:r>
            <a:r>
              <a:rPr lang="es-ES" baseline="0"/>
              <a:t> Brand Kursudvikling</a:t>
            </a:r>
            <a:r>
              <a:rPr lang="es-ES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Hoja1!$J$3</c:f>
              <c:strCache>
                <c:ptCount val="1"/>
                <c:pt idx="0">
                  <c:v>Alm Brand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Hoja1!$I$4:$I$38</c:f>
              <c:numCache>
                <c:formatCode>m/d/yyyy</c:formatCode>
                <c:ptCount val="35"/>
                <c:pt idx="0">
                  <c:v>44370</c:v>
                </c:pt>
                <c:pt idx="1">
                  <c:v>44369</c:v>
                </c:pt>
                <c:pt idx="2">
                  <c:v>44368</c:v>
                </c:pt>
                <c:pt idx="3">
                  <c:v>44365</c:v>
                </c:pt>
                <c:pt idx="4">
                  <c:v>44364</c:v>
                </c:pt>
                <c:pt idx="5">
                  <c:v>44363</c:v>
                </c:pt>
                <c:pt idx="6">
                  <c:v>44362</c:v>
                </c:pt>
                <c:pt idx="7">
                  <c:v>44361</c:v>
                </c:pt>
                <c:pt idx="8">
                  <c:v>44358</c:v>
                </c:pt>
                <c:pt idx="9">
                  <c:v>44357</c:v>
                </c:pt>
                <c:pt idx="10">
                  <c:v>44356</c:v>
                </c:pt>
                <c:pt idx="11">
                  <c:v>44355</c:v>
                </c:pt>
                <c:pt idx="12">
                  <c:v>44354</c:v>
                </c:pt>
                <c:pt idx="13">
                  <c:v>44351</c:v>
                </c:pt>
                <c:pt idx="14">
                  <c:v>44350</c:v>
                </c:pt>
                <c:pt idx="15">
                  <c:v>44349</c:v>
                </c:pt>
                <c:pt idx="16">
                  <c:v>44348</c:v>
                </c:pt>
                <c:pt idx="17">
                  <c:v>44347</c:v>
                </c:pt>
                <c:pt idx="18">
                  <c:v>44344</c:v>
                </c:pt>
                <c:pt idx="19">
                  <c:v>44343</c:v>
                </c:pt>
                <c:pt idx="20">
                  <c:v>44342</c:v>
                </c:pt>
                <c:pt idx="21">
                  <c:v>44341</c:v>
                </c:pt>
                <c:pt idx="22">
                  <c:v>44337</c:v>
                </c:pt>
                <c:pt idx="23">
                  <c:v>44336</c:v>
                </c:pt>
                <c:pt idx="24">
                  <c:v>44335</c:v>
                </c:pt>
                <c:pt idx="25">
                  <c:v>44334</c:v>
                </c:pt>
                <c:pt idx="26">
                  <c:v>44333</c:v>
                </c:pt>
                <c:pt idx="27">
                  <c:v>44328</c:v>
                </c:pt>
                <c:pt idx="28">
                  <c:v>44327</c:v>
                </c:pt>
                <c:pt idx="29">
                  <c:v>44326</c:v>
                </c:pt>
                <c:pt idx="30">
                  <c:v>44323</c:v>
                </c:pt>
                <c:pt idx="31">
                  <c:v>44322</c:v>
                </c:pt>
                <c:pt idx="32">
                  <c:v>44321</c:v>
                </c:pt>
                <c:pt idx="33">
                  <c:v>44320</c:v>
                </c:pt>
                <c:pt idx="34">
                  <c:v>44319</c:v>
                </c:pt>
              </c:numCache>
            </c:numRef>
          </c:cat>
          <c:val>
            <c:numRef>
              <c:f>Hoja1!$J$4:$J$38</c:f>
              <c:numCache>
                <c:formatCode>0.0%</c:formatCode>
                <c:ptCount val="35"/>
                <c:pt idx="0">
                  <c:v>-0.34718309859154928</c:v>
                </c:pt>
                <c:pt idx="1">
                  <c:v>-0.33380281690140845</c:v>
                </c:pt>
                <c:pt idx="2">
                  <c:v>-0.33169014084507042</c:v>
                </c:pt>
                <c:pt idx="3">
                  <c:v>-0.3267605633802817</c:v>
                </c:pt>
                <c:pt idx="4">
                  <c:v>-0.31478873239436622</c:v>
                </c:pt>
                <c:pt idx="5">
                  <c:v>-0.3183098591549296</c:v>
                </c:pt>
                <c:pt idx="6">
                  <c:v>-0.3126760563380282</c:v>
                </c:pt>
                <c:pt idx="7">
                  <c:v>-0.29718309859154934</c:v>
                </c:pt>
                <c:pt idx="8">
                  <c:v>-0.25352112676056338</c:v>
                </c:pt>
                <c:pt idx="9">
                  <c:v>-0.1535211267605634</c:v>
                </c:pt>
                <c:pt idx="10">
                  <c:v>-0.14366197183098595</c:v>
                </c:pt>
                <c:pt idx="11">
                  <c:v>-0.147887323943662</c:v>
                </c:pt>
                <c:pt idx="12">
                  <c:v>-0.10985915492957743</c:v>
                </c:pt>
                <c:pt idx="13">
                  <c:v>-0.10704225352112673</c:v>
                </c:pt>
                <c:pt idx="14">
                  <c:v>-0.10985915492957743</c:v>
                </c:pt>
                <c:pt idx="15">
                  <c:v>-0.10704225352112673</c:v>
                </c:pt>
                <c:pt idx="16">
                  <c:v>-9.5774647887323927E-2</c:v>
                </c:pt>
                <c:pt idx="17">
                  <c:v>-0.11549295774647894</c:v>
                </c:pt>
                <c:pt idx="18">
                  <c:v>-0.10704225352112673</c:v>
                </c:pt>
                <c:pt idx="19">
                  <c:v>-0.10704225352112673</c:v>
                </c:pt>
                <c:pt idx="20">
                  <c:v>-9.5774647887323927E-2</c:v>
                </c:pt>
                <c:pt idx="21">
                  <c:v>-9.2957746478873116E-2</c:v>
                </c:pt>
                <c:pt idx="22">
                  <c:v>-7.6056338028169135E-2</c:v>
                </c:pt>
                <c:pt idx="23">
                  <c:v>-7.6056338028169135E-2</c:v>
                </c:pt>
                <c:pt idx="24">
                  <c:v>-8.0281690140845074E-2</c:v>
                </c:pt>
                <c:pt idx="25">
                  <c:v>-5.9154929577464821E-2</c:v>
                </c:pt>
                <c:pt idx="26">
                  <c:v>-7.4647887323943674E-2</c:v>
                </c:pt>
                <c:pt idx="27">
                  <c:v>-7.3239436619718323E-2</c:v>
                </c:pt>
                <c:pt idx="28">
                  <c:v>-8.1690140845070425E-2</c:v>
                </c:pt>
                <c:pt idx="29">
                  <c:v>-6.3380281690140872E-2</c:v>
                </c:pt>
                <c:pt idx="30">
                  <c:v>-6.3380281690140872E-2</c:v>
                </c:pt>
                <c:pt idx="31">
                  <c:v>-6.3380281690140872E-2</c:v>
                </c:pt>
                <c:pt idx="32">
                  <c:v>-1.2676056338028263E-2</c:v>
                </c:pt>
                <c:pt idx="33">
                  <c:v>-1.2676056338028263E-2</c:v>
                </c:pt>
                <c:pt idx="3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70-47D4-8AF3-3765D1BD7D03}"/>
            </c:ext>
          </c:extLst>
        </c:ser>
        <c:ser>
          <c:idx val="1"/>
          <c:order val="1"/>
          <c:tx>
            <c:strRef>
              <c:f>Hoja1!$K$3</c:f>
              <c:strCache>
                <c:ptCount val="1"/>
                <c:pt idx="0">
                  <c:v>Topdanmark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Hoja1!$I$4:$I$38</c:f>
              <c:numCache>
                <c:formatCode>m/d/yyyy</c:formatCode>
                <c:ptCount val="35"/>
                <c:pt idx="0">
                  <c:v>44370</c:v>
                </c:pt>
                <c:pt idx="1">
                  <c:v>44369</c:v>
                </c:pt>
                <c:pt idx="2">
                  <c:v>44368</c:v>
                </c:pt>
                <c:pt idx="3">
                  <c:v>44365</c:v>
                </c:pt>
                <c:pt idx="4">
                  <c:v>44364</c:v>
                </c:pt>
                <c:pt idx="5">
                  <c:v>44363</c:v>
                </c:pt>
                <c:pt idx="6">
                  <c:v>44362</c:v>
                </c:pt>
                <c:pt idx="7">
                  <c:v>44361</c:v>
                </c:pt>
                <c:pt idx="8">
                  <c:v>44358</c:v>
                </c:pt>
                <c:pt idx="9">
                  <c:v>44357</c:v>
                </c:pt>
                <c:pt idx="10">
                  <c:v>44356</c:v>
                </c:pt>
                <c:pt idx="11">
                  <c:v>44355</c:v>
                </c:pt>
                <c:pt idx="12">
                  <c:v>44354</c:v>
                </c:pt>
                <c:pt idx="13">
                  <c:v>44351</c:v>
                </c:pt>
                <c:pt idx="14">
                  <c:v>44350</c:v>
                </c:pt>
                <c:pt idx="15">
                  <c:v>44349</c:v>
                </c:pt>
                <c:pt idx="16">
                  <c:v>44348</c:v>
                </c:pt>
                <c:pt idx="17">
                  <c:v>44347</c:v>
                </c:pt>
                <c:pt idx="18">
                  <c:v>44344</c:v>
                </c:pt>
                <c:pt idx="19">
                  <c:v>44343</c:v>
                </c:pt>
                <c:pt idx="20">
                  <c:v>44342</c:v>
                </c:pt>
                <c:pt idx="21">
                  <c:v>44341</c:v>
                </c:pt>
                <c:pt idx="22">
                  <c:v>44337</c:v>
                </c:pt>
                <c:pt idx="23">
                  <c:v>44336</c:v>
                </c:pt>
                <c:pt idx="24">
                  <c:v>44335</c:v>
                </c:pt>
                <c:pt idx="25">
                  <c:v>44334</c:v>
                </c:pt>
                <c:pt idx="26">
                  <c:v>44333</c:v>
                </c:pt>
                <c:pt idx="27">
                  <c:v>44328</c:v>
                </c:pt>
                <c:pt idx="28">
                  <c:v>44327</c:v>
                </c:pt>
                <c:pt idx="29">
                  <c:v>44326</c:v>
                </c:pt>
                <c:pt idx="30">
                  <c:v>44323</c:v>
                </c:pt>
                <c:pt idx="31">
                  <c:v>44322</c:v>
                </c:pt>
                <c:pt idx="32">
                  <c:v>44321</c:v>
                </c:pt>
                <c:pt idx="33">
                  <c:v>44320</c:v>
                </c:pt>
                <c:pt idx="34">
                  <c:v>44319</c:v>
                </c:pt>
              </c:numCache>
            </c:numRef>
          </c:cat>
          <c:val>
            <c:numRef>
              <c:f>Hoja1!$K$4:$K$38</c:f>
              <c:numCache>
                <c:formatCode>0.0%</c:formatCode>
                <c:ptCount val="35"/>
                <c:pt idx="0">
                  <c:v>8.0774365821094651E-2</c:v>
                </c:pt>
                <c:pt idx="1">
                  <c:v>8.0106809078771768E-2</c:v>
                </c:pt>
                <c:pt idx="2">
                  <c:v>7.6101468624832913E-2</c:v>
                </c:pt>
                <c:pt idx="3">
                  <c:v>5.2736982643524444E-2</c:v>
                </c:pt>
                <c:pt idx="4">
                  <c:v>5.807743658210951E-2</c:v>
                </c:pt>
                <c:pt idx="5">
                  <c:v>7.2763684913217386E-2</c:v>
                </c:pt>
                <c:pt idx="6">
                  <c:v>6.0747663551401931E-2</c:v>
                </c:pt>
                <c:pt idx="7">
                  <c:v>5.4072096128170877E-2</c:v>
                </c:pt>
                <c:pt idx="8">
                  <c:v>4.5393858477970506E-2</c:v>
                </c:pt>
                <c:pt idx="9">
                  <c:v>4.1388518024031873E-2</c:v>
                </c:pt>
                <c:pt idx="10">
                  <c:v>5.0734312416555349E-2</c:v>
                </c:pt>
                <c:pt idx="11">
                  <c:v>4.2056074766354978E-2</c:v>
                </c:pt>
                <c:pt idx="12">
                  <c:v>5.3404539385847771E-2</c:v>
                </c:pt>
                <c:pt idx="13">
                  <c:v>5.0066755674232244E-2</c:v>
                </c:pt>
                <c:pt idx="14">
                  <c:v>4.5393858477970506E-2</c:v>
                </c:pt>
                <c:pt idx="15">
                  <c:v>3.471295060080104E-2</c:v>
                </c:pt>
                <c:pt idx="16">
                  <c:v>4.47263017356474E-2</c:v>
                </c:pt>
                <c:pt idx="17">
                  <c:v>2.6034712950600669E-2</c:v>
                </c:pt>
                <c:pt idx="18">
                  <c:v>4.8731642189586033E-2</c:v>
                </c:pt>
                <c:pt idx="19">
                  <c:v>4.47263017356474E-2</c:v>
                </c:pt>
                <c:pt idx="20">
                  <c:v>5.1401869158878455E-2</c:v>
                </c:pt>
                <c:pt idx="21">
                  <c:v>5.0734312416555349E-2</c:v>
                </c:pt>
                <c:pt idx="22">
                  <c:v>6.809078771695587E-2</c:v>
                </c:pt>
                <c:pt idx="23">
                  <c:v>8.0106809078771768E-2</c:v>
                </c:pt>
                <c:pt idx="24">
                  <c:v>6.2750333778371026E-2</c:v>
                </c:pt>
                <c:pt idx="25">
                  <c:v>6.4753004005340342E-2</c:v>
                </c:pt>
                <c:pt idx="26">
                  <c:v>6.5420560747663448E-2</c:v>
                </c:pt>
                <c:pt idx="27">
                  <c:v>4.8064085447262928E-2</c:v>
                </c:pt>
                <c:pt idx="28">
                  <c:v>3.471295060080104E-2</c:v>
                </c:pt>
                <c:pt idx="29">
                  <c:v>3.7383177570093462E-2</c:v>
                </c:pt>
                <c:pt idx="30">
                  <c:v>2.8704939919893091E-2</c:v>
                </c:pt>
                <c:pt idx="31">
                  <c:v>1.3351134846462109E-3</c:v>
                </c:pt>
                <c:pt idx="32">
                  <c:v>1.1348464619492571E-2</c:v>
                </c:pt>
                <c:pt idx="33">
                  <c:v>1.3351134846462109E-3</c:v>
                </c:pt>
                <c:pt idx="3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70-47D4-8AF3-3765D1BD7D03}"/>
            </c:ext>
          </c:extLst>
        </c:ser>
        <c:ser>
          <c:idx val="2"/>
          <c:order val="2"/>
          <c:tx>
            <c:strRef>
              <c:f>Hoja1!$L$3</c:f>
              <c:strCache>
                <c:ptCount val="1"/>
                <c:pt idx="0">
                  <c:v>Tryg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Hoja1!$I$4:$I$38</c:f>
              <c:numCache>
                <c:formatCode>m/d/yyyy</c:formatCode>
                <c:ptCount val="35"/>
                <c:pt idx="0">
                  <c:v>44370</c:v>
                </c:pt>
                <c:pt idx="1">
                  <c:v>44369</c:v>
                </c:pt>
                <c:pt idx="2">
                  <c:v>44368</c:v>
                </c:pt>
                <c:pt idx="3">
                  <c:v>44365</c:v>
                </c:pt>
                <c:pt idx="4">
                  <c:v>44364</c:v>
                </c:pt>
                <c:pt idx="5">
                  <c:v>44363</c:v>
                </c:pt>
                <c:pt idx="6">
                  <c:v>44362</c:v>
                </c:pt>
                <c:pt idx="7">
                  <c:v>44361</c:v>
                </c:pt>
                <c:pt idx="8">
                  <c:v>44358</c:v>
                </c:pt>
                <c:pt idx="9">
                  <c:v>44357</c:v>
                </c:pt>
                <c:pt idx="10">
                  <c:v>44356</c:v>
                </c:pt>
                <c:pt idx="11">
                  <c:v>44355</c:v>
                </c:pt>
                <c:pt idx="12">
                  <c:v>44354</c:v>
                </c:pt>
                <c:pt idx="13">
                  <c:v>44351</c:v>
                </c:pt>
                <c:pt idx="14">
                  <c:v>44350</c:v>
                </c:pt>
                <c:pt idx="15">
                  <c:v>44349</c:v>
                </c:pt>
                <c:pt idx="16">
                  <c:v>44348</c:v>
                </c:pt>
                <c:pt idx="17">
                  <c:v>44347</c:v>
                </c:pt>
                <c:pt idx="18">
                  <c:v>44344</c:v>
                </c:pt>
                <c:pt idx="19">
                  <c:v>44343</c:v>
                </c:pt>
                <c:pt idx="20">
                  <c:v>44342</c:v>
                </c:pt>
                <c:pt idx="21">
                  <c:v>44341</c:v>
                </c:pt>
                <c:pt idx="22">
                  <c:v>44337</c:v>
                </c:pt>
                <c:pt idx="23">
                  <c:v>44336</c:v>
                </c:pt>
                <c:pt idx="24">
                  <c:v>44335</c:v>
                </c:pt>
                <c:pt idx="25">
                  <c:v>44334</c:v>
                </c:pt>
                <c:pt idx="26">
                  <c:v>44333</c:v>
                </c:pt>
                <c:pt idx="27">
                  <c:v>44328</c:v>
                </c:pt>
                <c:pt idx="28">
                  <c:v>44327</c:v>
                </c:pt>
                <c:pt idx="29">
                  <c:v>44326</c:v>
                </c:pt>
                <c:pt idx="30">
                  <c:v>44323</c:v>
                </c:pt>
                <c:pt idx="31">
                  <c:v>44322</c:v>
                </c:pt>
                <c:pt idx="32">
                  <c:v>44321</c:v>
                </c:pt>
                <c:pt idx="33">
                  <c:v>44320</c:v>
                </c:pt>
                <c:pt idx="34">
                  <c:v>44319</c:v>
                </c:pt>
              </c:numCache>
            </c:numRef>
          </c:cat>
          <c:val>
            <c:numRef>
              <c:f>Hoja1!$L$4:$L$38</c:f>
              <c:numCache>
                <c:formatCode>0.0%</c:formatCode>
                <c:ptCount val="35"/>
                <c:pt idx="0">
                  <c:v>8.6575534525061393E-2</c:v>
                </c:pt>
                <c:pt idx="1">
                  <c:v>8.5173501577287203E-2</c:v>
                </c:pt>
                <c:pt idx="2">
                  <c:v>8.6575534525061393E-2</c:v>
                </c:pt>
                <c:pt idx="3">
                  <c:v>8.3070452155625585E-2</c:v>
                </c:pt>
                <c:pt idx="4">
                  <c:v>8.1668419207851395E-2</c:v>
                </c:pt>
                <c:pt idx="5">
                  <c:v>7.1503680336487907E-2</c:v>
                </c:pt>
                <c:pt idx="6">
                  <c:v>7.3606729758149303E-2</c:v>
                </c:pt>
                <c:pt idx="7">
                  <c:v>6.5545040308447211E-2</c:v>
                </c:pt>
                <c:pt idx="8">
                  <c:v>5.3627760252366041E-2</c:v>
                </c:pt>
                <c:pt idx="9">
                  <c:v>8.4121976866455839E-3</c:v>
                </c:pt>
                <c:pt idx="10">
                  <c:v>1.7525411847178374E-2</c:v>
                </c:pt>
                <c:pt idx="11">
                  <c:v>1.682439537329139E-2</c:v>
                </c:pt>
                <c:pt idx="12">
                  <c:v>2.4185068349106054E-2</c:v>
                </c:pt>
                <c:pt idx="13">
                  <c:v>2.6989134244654656E-2</c:v>
                </c:pt>
                <c:pt idx="14">
                  <c:v>1.4721345951629772E-2</c:v>
                </c:pt>
                <c:pt idx="15">
                  <c:v>1.682439537329139E-2</c:v>
                </c:pt>
                <c:pt idx="16">
                  <c:v>1.191728005608117E-2</c:v>
                </c:pt>
                <c:pt idx="17">
                  <c:v>4.556607080266506E-3</c:v>
                </c:pt>
                <c:pt idx="18">
                  <c:v>1.6123378899403962E-2</c:v>
                </c:pt>
                <c:pt idx="19">
                  <c:v>1.6123378899403962E-2</c:v>
                </c:pt>
                <c:pt idx="20">
                  <c:v>2.874167542937256E-2</c:v>
                </c:pt>
                <c:pt idx="21">
                  <c:v>3.4349807220469764E-2</c:v>
                </c:pt>
                <c:pt idx="22">
                  <c:v>3.259726603575186E-2</c:v>
                </c:pt>
                <c:pt idx="23">
                  <c:v>3.5751840168243953E-2</c:v>
                </c:pt>
                <c:pt idx="24">
                  <c:v>1.577287066246047E-2</c:v>
                </c:pt>
                <c:pt idx="25">
                  <c:v>2.5236593059936974E-2</c:v>
                </c:pt>
                <c:pt idx="26">
                  <c:v>2.8391167192428846E-2</c:v>
                </c:pt>
                <c:pt idx="27">
                  <c:v>9.4637223974762819E-3</c:v>
                </c:pt>
                <c:pt idx="28">
                  <c:v>-4.2060988433227919E-3</c:v>
                </c:pt>
                <c:pt idx="29">
                  <c:v>1.191728005608117E-2</c:v>
                </c:pt>
                <c:pt idx="30">
                  <c:v>2.5236593059936974E-2</c:v>
                </c:pt>
                <c:pt idx="31">
                  <c:v>1.40203294777419E-3</c:v>
                </c:pt>
                <c:pt idx="32">
                  <c:v>0</c:v>
                </c:pt>
                <c:pt idx="33">
                  <c:v>-2.103049421661507E-3</c:v>
                </c:pt>
                <c:pt idx="3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470-47D4-8AF3-3765D1BD7D03}"/>
            </c:ext>
          </c:extLst>
        </c:ser>
        <c:ser>
          <c:idx val="3"/>
          <c:order val="3"/>
          <c:tx>
            <c:strRef>
              <c:f>Hoja1!$M$3</c:f>
              <c:strCache>
                <c:ptCount val="1"/>
                <c:pt idx="0">
                  <c:v>OMX 25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Hoja1!$I$4:$I$38</c:f>
              <c:numCache>
                <c:formatCode>m/d/yyyy</c:formatCode>
                <c:ptCount val="35"/>
                <c:pt idx="0">
                  <c:v>44370</c:v>
                </c:pt>
                <c:pt idx="1">
                  <c:v>44369</c:v>
                </c:pt>
                <c:pt idx="2">
                  <c:v>44368</c:v>
                </c:pt>
                <c:pt idx="3">
                  <c:v>44365</c:v>
                </c:pt>
                <c:pt idx="4">
                  <c:v>44364</c:v>
                </c:pt>
                <c:pt idx="5">
                  <c:v>44363</c:v>
                </c:pt>
                <c:pt idx="6">
                  <c:v>44362</c:v>
                </c:pt>
                <c:pt idx="7">
                  <c:v>44361</c:v>
                </c:pt>
                <c:pt idx="8">
                  <c:v>44358</c:v>
                </c:pt>
                <c:pt idx="9">
                  <c:v>44357</c:v>
                </c:pt>
                <c:pt idx="10">
                  <c:v>44356</c:v>
                </c:pt>
                <c:pt idx="11">
                  <c:v>44355</c:v>
                </c:pt>
                <c:pt idx="12">
                  <c:v>44354</c:v>
                </c:pt>
                <c:pt idx="13">
                  <c:v>44351</c:v>
                </c:pt>
                <c:pt idx="14">
                  <c:v>44350</c:v>
                </c:pt>
                <c:pt idx="15">
                  <c:v>44349</c:v>
                </c:pt>
                <c:pt idx="16">
                  <c:v>44348</c:v>
                </c:pt>
                <c:pt idx="17">
                  <c:v>44347</c:v>
                </c:pt>
                <c:pt idx="18">
                  <c:v>44344</c:v>
                </c:pt>
                <c:pt idx="19">
                  <c:v>44343</c:v>
                </c:pt>
                <c:pt idx="20">
                  <c:v>44342</c:v>
                </c:pt>
                <c:pt idx="21">
                  <c:v>44341</c:v>
                </c:pt>
                <c:pt idx="22">
                  <c:v>44337</c:v>
                </c:pt>
                <c:pt idx="23">
                  <c:v>44336</c:v>
                </c:pt>
                <c:pt idx="24">
                  <c:v>44335</c:v>
                </c:pt>
                <c:pt idx="25">
                  <c:v>44334</c:v>
                </c:pt>
                <c:pt idx="26">
                  <c:v>44333</c:v>
                </c:pt>
                <c:pt idx="27">
                  <c:v>44328</c:v>
                </c:pt>
                <c:pt idx="28">
                  <c:v>44327</c:v>
                </c:pt>
                <c:pt idx="29">
                  <c:v>44326</c:v>
                </c:pt>
                <c:pt idx="30">
                  <c:v>44323</c:v>
                </c:pt>
                <c:pt idx="31">
                  <c:v>44322</c:v>
                </c:pt>
                <c:pt idx="32">
                  <c:v>44321</c:v>
                </c:pt>
                <c:pt idx="33">
                  <c:v>44320</c:v>
                </c:pt>
                <c:pt idx="34">
                  <c:v>44319</c:v>
                </c:pt>
              </c:numCache>
            </c:numRef>
          </c:cat>
          <c:val>
            <c:numRef>
              <c:f>Hoja1!$M$4:$M$38</c:f>
              <c:numCache>
                <c:formatCode>0.0%</c:formatCode>
                <c:ptCount val="35"/>
                <c:pt idx="0">
                  <c:v>3.1920244601307823E-2</c:v>
                </c:pt>
                <c:pt idx="1">
                  <c:v>3.9781622122628368E-2</c:v>
                </c:pt>
                <c:pt idx="2">
                  <c:v>3.783181964609672E-2</c:v>
                </c:pt>
                <c:pt idx="3">
                  <c:v>3.323706772313928E-2</c:v>
                </c:pt>
                <c:pt idx="4">
                  <c:v>3.9137339565165741E-2</c:v>
                </c:pt>
                <c:pt idx="5">
                  <c:v>4.8061218146161711E-2</c:v>
                </c:pt>
                <c:pt idx="6">
                  <c:v>3.8555224622896844E-2</c:v>
                </c:pt>
                <c:pt idx="7">
                  <c:v>3.4559542446352065E-2</c:v>
                </c:pt>
                <c:pt idx="8">
                  <c:v>2.5788257102649981E-2</c:v>
                </c:pt>
                <c:pt idx="9">
                  <c:v>2.5053548923087421E-2</c:v>
                </c:pt>
                <c:pt idx="10">
                  <c:v>2.6003017955137597E-2</c:v>
                </c:pt>
                <c:pt idx="11">
                  <c:v>1.8548555733266969E-2</c:v>
                </c:pt>
                <c:pt idx="12">
                  <c:v>2.0882667103723662E-2</c:v>
                </c:pt>
                <c:pt idx="13">
                  <c:v>1.716956499624156E-2</c:v>
                </c:pt>
                <c:pt idx="14">
                  <c:v>1.0483720562221244E-2</c:v>
                </c:pt>
                <c:pt idx="15">
                  <c:v>9.5625095370772684E-3</c:v>
                </c:pt>
                <c:pt idx="16">
                  <c:v>2.1312188808698895E-2</c:v>
                </c:pt>
                <c:pt idx="17">
                  <c:v>1.3360385665278196E-2</c:v>
                </c:pt>
                <c:pt idx="18">
                  <c:v>2.0617041838804973E-2</c:v>
                </c:pt>
                <c:pt idx="19">
                  <c:v>7.2849141804329776E-3</c:v>
                </c:pt>
                <c:pt idx="20">
                  <c:v>1.8147292035198159E-2</c:v>
                </c:pt>
                <c:pt idx="21">
                  <c:v>1.8989380641004638E-2</c:v>
                </c:pt>
                <c:pt idx="22">
                  <c:v>1.553060059567879E-2</c:v>
                </c:pt>
                <c:pt idx="23">
                  <c:v>4.1991398262697377E-3</c:v>
                </c:pt>
                <c:pt idx="24">
                  <c:v>-1.4581131563628613E-2</c:v>
                </c:pt>
                <c:pt idx="25">
                  <c:v>-8.2513380166271411E-3</c:v>
                </c:pt>
                <c:pt idx="26">
                  <c:v>-1.5242368925235006E-2</c:v>
                </c:pt>
                <c:pt idx="27">
                  <c:v>-2.8811863841619489E-2</c:v>
                </c:pt>
                <c:pt idx="28">
                  <c:v>-2.4381008358718481E-2</c:v>
                </c:pt>
                <c:pt idx="29">
                  <c:v>1.9384992737692119E-3</c:v>
                </c:pt>
                <c:pt idx="30">
                  <c:v>5.7194205978263746E-3</c:v>
                </c:pt>
                <c:pt idx="31">
                  <c:v>-1.0675875009183877E-2</c:v>
                </c:pt>
                <c:pt idx="32">
                  <c:v>9.1555942376264632E-4</c:v>
                </c:pt>
                <c:pt idx="33">
                  <c:v>-1.9684527610898672E-2</c:v>
                </c:pt>
                <c:pt idx="3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470-47D4-8AF3-3765D1BD7D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40996496"/>
        <c:axId val="840993872"/>
      </c:lineChart>
      <c:dateAx>
        <c:axId val="8409964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840993872"/>
        <c:crosses val="autoZero"/>
        <c:auto val="1"/>
        <c:lblOffset val="100"/>
        <c:baseTimeUnit val="days"/>
      </c:dateAx>
      <c:valAx>
        <c:axId val="840993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840996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23374257494129"/>
          <c:y val="0.95223967851372437"/>
          <c:w val="0.65150927268959813"/>
          <c:h val="3.52330887289757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6-24T09:27:50.8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888 0,'1'47,"0"-12,-7 66,-61 328,-7 55,72-463,-1 1,-1-1,-1 1,0-1,-2 0,-17 36,16-37,1 0,1 0,1 0,0 1,-1 21,2-13,-14 49,-6-9,12-37,1 0,1 1,2 0,1 1,-3 48,9-10,2-38,-2 0,-1-1,-1 1,-2-1,-15 55,6-54,0-2,-26 42,28-56,1 1,1 1,0 0,2 0,0 1,1 0,1 0,1 0,-2 27,7-2,1-35,-1 0,0 0,0 1,-1-1,-1 0,0 0,0 1,-1-2,0 1,-1 0,-7 12,-3 3,2 0,0 1,2 0,-11 45,2-8,-6 5,16-49,1 1,2 0,0 1,1-1,-3 33,7-40,-1 0,-1 1,0-1,-1 0,0-1,-1 1,0-1,-12 20,2-9,-1 0,-1-1,-27 27,39-44,0 1,0-1,0 1,1 0,0 0,1 1,-1-1,2 1,-1-1,1 1,0 0,-1 12,0 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6-24T09:27:53.9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257 0,'-1'8,"0"1,-1-1,0 0,0 0,-1 0,0 0,0 0,-1 0,0-1,-7 9,-18 42,-29 74,3-5,52-117,-1 0,-1 0,0 0,0-1,-1 1,0-1,0 0,-13 12,-1-3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6-24T09:27:56.1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1,'6'0,"2"6,6 3,1 5,-2 7,2-1,0 4,2-3,6-6,-2 2,2-2,-3 2,-4 5,0-1,5-5,-2-5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6-24T09:29:08.940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775 1,'-12'154,"2"-44,2 50,1 2,-51 304,50-438,-2 0,0-1,-2 0,-30 48,26-46,0 0,2 1,-15 45,0 15,17-58,2 1,1 0,1 0,2 1,-2 43,10 512,-4-553,-2 0,-2 0,-2 0,-1-1,-17 44,12-38,2 1,1-1,-6 53,15-76,-1 0,-1-1,-1 1,-1-1,0-1,-1 1,0-1,-11 16,0 8,3 0,1 1,3 0,-11 68,13-66,5-29,0-1,-1 1,-1-1,0-1,0 1,-11 14,-53 67,68-92,-8 10,4-4,-1 0,1 0,0 1,1 0,0 0,0 0,-6 17,5-1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6-24T09:29:13.750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325 1,'0'6,"-7"2,-1 7,-6-1,-1 5,2 5,-2-2,-6-4,2 1,-4-3,4 2,-3-2,-2-3,-5-5,-2-3,-4-2,6-2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6-24T09:29:16.095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0 0,'7'0,"1"6,0 9,4 1,7 5,7 4,-2 5,1-3,-3 0,1-4,3-6,-4 0,-4 4,-6-3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A7E681-8217-4E2E-A726-8DA1EA011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1BB0C1-51F5-4783-ABF1-6D80C5533A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5F5BBE-6AD6-4A67-9A87-4F0A94369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06A8B1-88CC-41F6-AAA1-A21F38ACB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7742D0-8D1D-435E-8738-5D625582E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00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702C6A-98E2-4413-BC8D-B41D31A98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FD2731-D41E-4E33-95FA-EF32D883D5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3CBD31-D956-4063-A08A-9BE487976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E261A5-558D-417F-BDFA-6B8DAA74C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96207-7B14-4B26-93C0-144A0704E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9549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6689DAD-5567-4C03-B87C-85817C1010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2BE889-E987-4958-BBBD-ED7305CE8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B77A40-40D4-465A-9E20-030E19477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F12236-D0AD-4D45-A7CD-20A7C0435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CC12E6-4025-43C6-A66E-58A240832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6684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5C291-6DB9-4AD4-B0C4-42602F1E5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7988F7-32C4-4117-B2A2-3D33578A3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7AC345-C07E-4689-B529-77947E614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45DD6B-6A67-4588-9255-D629F71F9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861FA3-00A0-4FBB-88F6-441A9D0D2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75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4BDFCD-95FC-476E-9137-BE4C65469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F1874C-AF2E-4255-9368-A6FD87581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0A4D89-337D-458A-B3CD-ABA380378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3EFE68-DD19-4ED2-B3E7-840499834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928E4D-D43C-4000-B135-252DA3A65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274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EA58B1-A16C-4853-A8C9-B9C3A6ABF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31D0D4-BF97-4D5A-8EB8-94E26B1FAD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ABD603-E628-41B5-B804-92ADA7EEB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7E046E-B16B-410A-AC79-8017C3B71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63D977-AC4A-46EC-B87B-C3BD0F86E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95625F-E618-452E-AE8A-1F9768230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976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9BF38A-FB0B-4C02-A8A0-AFE18BD88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F987ED-5CE6-44A3-BA13-31EAB79B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E9F85B-B53D-4A6F-AB7C-DF681AC03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A26C8B6-2920-47F6-991F-051AD4367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782FBD7-C783-434F-861F-8C4A39F03D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AE63B4-75DE-4D96-90AB-A3375DB5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F52E389-0C8F-49CC-92E4-D24DBEC2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FDABBD6-6414-4D21-B540-3478F9515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093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9C6E7A-368F-4847-B9F1-E450DF7DD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9C5A7F9-B94D-4A84-8135-E97DE3AF8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9FEDDB7-D05F-4821-9791-9FC4B9348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A85124-4BCA-435D-930C-893CA12E8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201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C13EF76-C8F5-4B5B-BB33-495AB723E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AE40ECB-4301-4DA6-99BD-E4178009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81CA027-B630-4966-B260-379893D5B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2497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05F2E2-8773-4885-B33E-77DAFC5DE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082C26-281A-41DF-87A0-08F1E2942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63D7A8C-96D1-4318-976C-EF3D2AF33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9BFC3E-3D59-4616-8F74-ECAC8070B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D639B0-2AEA-4398-AF35-85108D1C2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73E669-F72E-40EC-AE6C-4CD018BC9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9189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B5F0A1-C173-4B1E-A3DD-803284BED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F15B90-62EE-447A-A676-B2E85F7FD2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911E22-C33A-4033-B921-1A6536FAD8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9FC229-9085-442E-B6A7-CD9CE1FB3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CE43FED-5AC4-48B6-8334-FCD9F67A6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0E2F584-19ED-4D56-8B03-D10B7CA39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81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80C42C1-A62F-4AAE-A2A0-9B80743A8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794E6A7-ED67-4EE5-8D77-9BBC581A4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A39411-DECB-4925-9F95-41A7F306ED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DC9CF-EEA2-4CD8-8CF7-604BCEE75B2A}" type="datetimeFigureOut">
              <a:rPr lang="es-ES" smtClean="0"/>
              <a:t>24/06/2021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D8B897-4F36-436A-B065-B1576FB5C4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6E4BD4-B0B9-458D-8826-1A8F301C4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4816A-B3A2-4A14-A1EF-70E77B20D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5426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338FF11-FBD7-41BE-B656-A03F66AEBE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8769348"/>
              </p:ext>
            </p:extLst>
          </p:nvPr>
        </p:nvGraphicFramePr>
        <p:xfrm>
          <a:off x="344557" y="265043"/>
          <a:ext cx="11582400" cy="6082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359C8667-3645-48BB-AA7C-9269731764DF}"/>
                  </a:ext>
                </a:extLst>
              </p14:cNvPr>
              <p14:cNvContentPartPr/>
              <p14:nvPr/>
            </p14:nvContentPartPr>
            <p14:xfrm>
              <a:off x="7035381" y="3233186"/>
              <a:ext cx="320400" cy="129744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359C8667-3645-48BB-AA7C-9269731764D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026741" y="3224186"/>
                <a:ext cx="338040" cy="1315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Grupo 12">
            <a:extLst>
              <a:ext uri="{FF2B5EF4-FFF2-40B4-BE49-F238E27FC236}">
                <a16:creationId xmlns:a16="http://schemas.microsoft.com/office/drawing/2014/main" id="{C3BA0D69-B7B3-45E8-8E8A-A02FFD2FC39F}"/>
              </a:ext>
            </a:extLst>
          </p:cNvPr>
          <p:cNvGrpSpPr/>
          <p:nvPr/>
        </p:nvGrpSpPr>
        <p:grpSpPr>
          <a:xfrm>
            <a:off x="7222221" y="3233186"/>
            <a:ext cx="240120" cy="190800"/>
            <a:chOff x="7222221" y="3233186"/>
            <a:chExt cx="240120" cy="190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EFD90CC0-9F82-414A-B785-9448BD97541E}"/>
                    </a:ext>
                  </a:extLst>
                </p14:cNvPr>
                <p14:cNvContentPartPr/>
                <p14:nvPr/>
              </p14:nvContentPartPr>
              <p14:xfrm>
                <a:off x="7222221" y="3233186"/>
                <a:ext cx="92880" cy="19080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EFD90CC0-9F82-414A-B785-9448BD97541E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213221" y="3224186"/>
                  <a:ext cx="11052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9A09A88F-AF0D-4207-B615-1FF0DCA68817}"/>
                    </a:ext>
                  </a:extLst>
                </p14:cNvPr>
                <p14:cNvContentPartPr/>
                <p14:nvPr/>
              </p14:nvContentPartPr>
              <p14:xfrm>
                <a:off x="7367661" y="3259466"/>
                <a:ext cx="94680" cy="9036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9A09A88F-AF0D-4207-B615-1FF0DCA68817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359021" y="3250826"/>
                  <a:ext cx="112320" cy="10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E7DB092-8AD9-4A66-A280-60272162E054}"/>
              </a:ext>
            </a:extLst>
          </p:cNvPr>
          <p:cNvSpPr txBox="1"/>
          <p:nvPr/>
        </p:nvSpPr>
        <p:spPr>
          <a:xfrm>
            <a:off x="6096000" y="4530626"/>
            <a:ext cx="1366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Artikel</a:t>
            </a:r>
            <a:r>
              <a:rPr lang="es-ES" dirty="0"/>
              <a:t> i IB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92F6E7E4-1C50-4444-9582-77A54ED0D394}"/>
                  </a:ext>
                </a:extLst>
              </p14:cNvPr>
              <p14:cNvContentPartPr/>
              <p14:nvPr/>
            </p14:nvContentPartPr>
            <p14:xfrm>
              <a:off x="8016741" y="3259466"/>
              <a:ext cx="279000" cy="1298160"/>
            </p14:xfrm>
          </p:contentPart>
        </mc:Choice>
        <mc:Fallback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92F6E7E4-1C50-4444-9582-77A54ED0D394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998741" y="3241826"/>
                <a:ext cx="314640" cy="1333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8" name="Grupo 17">
            <a:extLst>
              <a:ext uri="{FF2B5EF4-FFF2-40B4-BE49-F238E27FC236}">
                <a16:creationId xmlns:a16="http://schemas.microsoft.com/office/drawing/2014/main" id="{6A3861C0-095C-492C-8F14-92DF5F837CF4}"/>
              </a:ext>
            </a:extLst>
          </p:cNvPr>
          <p:cNvGrpSpPr/>
          <p:nvPr/>
        </p:nvGrpSpPr>
        <p:grpSpPr>
          <a:xfrm>
            <a:off x="8139141" y="3312746"/>
            <a:ext cx="234000" cy="107640"/>
            <a:chOff x="8139141" y="3312746"/>
            <a:chExt cx="234000" cy="107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5EDA1E83-2798-4CA4-B8E2-5D0C99FC73E2}"/>
                    </a:ext>
                  </a:extLst>
                </p14:cNvPr>
                <p14:cNvContentPartPr/>
                <p14:nvPr/>
              </p14:nvContentPartPr>
              <p14:xfrm>
                <a:off x="8139141" y="3339026"/>
                <a:ext cx="117000" cy="8136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5EDA1E83-2798-4CA4-B8E2-5D0C99FC73E2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8121501" y="3321386"/>
                  <a:ext cx="152640" cy="11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D6BCB481-525F-4B8E-97D9-A7AE6B3529AD}"/>
                    </a:ext>
                  </a:extLst>
                </p14:cNvPr>
                <p14:cNvContentPartPr/>
                <p14:nvPr/>
              </p14:nvContentPartPr>
              <p14:xfrm>
                <a:off x="8282421" y="3312746"/>
                <a:ext cx="90720" cy="9504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D6BCB481-525F-4B8E-97D9-A7AE6B3529AD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8264421" y="3294746"/>
                  <a:ext cx="126360" cy="13068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B3FA723-75A9-48B8-A76D-7CEFD17AAE61}"/>
              </a:ext>
            </a:extLst>
          </p:cNvPr>
          <p:cNvSpPr txBox="1"/>
          <p:nvPr/>
        </p:nvSpPr>
        <p:spPr>
          <a:xfrm>
            <a:off x="7462341" y="4664765"/>
            <a:ext cx="1270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SEB </a:t>
            </a:r>
            <a:r>
              <a:rPr lang="es-ES" dirty="0" err="1"/>
              <a:t>Kursmaal</a:t>
            </a:r>
            <a:r>
              <a:rPr lang="es-ES" dirty="0"/>
              <a:t> </a:t>
            </a:r>
            <a:r>
              <a:rPr lang="es-ES" dirty="0" err="1"/>
              <a:t>aendres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95762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Thomas Laursen</dc:creator>
  <cp:lastModifiedBy>Thomas Laursen</cp:lastModifiedBy>
  <cp:revision>2</cp:revision>
  <dcterms:created xsi:type="dcterms:W3CDTF">2021-06-24T09:11:28Z</dcterms:created>
  <dcterms:modified xsi:type="dcterms:W3CDTF">2021-06-24T09:33:02Z</dcterms:modified>
</cp:coreProperties>
</file>