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689" r:id="rId1"/>
  </p:sldMasterIdLst>
  <p:notesMasterIdLst>
    <p:notesMasterId r:id="rId3"/>
  </p:notesMasterIdLst>
  <p:handoutMasterIdLst>
    <p:handoutMasterId r:id="rId4"/>
  </p:handoutMasterIdLst>
  <p:sldIdLst>
    <p:sldId id="261" r:id="rId2"/>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9" d="100"/>
          <a:sy n="99" d="100"/>
        </p:scale>
        <p:origin x="2022" y="84"/>
      </p:cViewPr>
      <p:guideLst/>
    </p:cSldViewPr>
  </p:slideViewPr>
  <p:notesTextViewPr>
    <p:cViewPr>
      <p:scale>
        <a:sx n="1" d="1"/>
        <a:sy n="1" d="1"/>
      </p:scale>
      <p:origin x="0" y="0"/>
    </p:cViewPr>
  </p:notesTextViewPr>
  <p:notesViewPr>
    <p:cSldViewPr>
      <p:cViewPr varScale="1">
        <p:scale>
          <a:sx n="83" d="100"/>
          <a:sy n="83"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FD443-D582-4E69-BC2B-D9DE69553CF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AC03C-5587-4D7A-841F-CE8405C16C1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Graphical Abstract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2026. Published by Oxford University Press on behalf of the European Society of Cardiology.This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reprints@oup.com for reprints and translation rights for reprints. All other permissions can be obtained through our RightsLink service via the Permissions link on the article page on our site—for further information please contact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C5EED1-3FD2-470A-AB20-52B68814269C}" type="slidenum">
              <a:rPr lang="en-US" altLang="en-US" sz="1200"/>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93/ehjdh/ztaf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Digit Health</a:t>
            </a:r>
            <a:r>
              <a:rPr lang="en-US" altLang="en-US" sz="1000">
                <a:solidFill>
                  <a:srgbClr val="333333"/>
                </a:solidFill>
              </a:rPr>
              <a:t>, Volume 7, Issue 2, March 2026, ztaf151, </a:t>
            </a:r>
            <a:r>
              <a:rPr lang="en-US" altLang="en-US" sz="1000">
                <a:solidFill>
                  <a:srgbClr val="333333"/>
                </a:solidFill>
                <a:hlinkClick r:id="rId3"/>
              </a:rPr>
              <a:t>https://doi.org/10.1093/ehjdh/ztaf151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Graphical Abstract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918" y="1371600"/>
            <a:ext cx="5892165" cy="44577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3343</TotalTime>
  <Words>196</Words>
  <Application>Microsoft Office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13_Office Theme</vt:lpstr>
      <vt:lpstr>Graphical Abstract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University Press Figure</dc:title>
  <dc:creator>Norden</dc:creator>
  <cp:lastModifiedBy>Norden</cp:lastModifiedBy>
  <cp:revision>165</cp:revision>
  <dcterms:created xsi:type="dcterms:W3CDTF">2015-12-31T14:57:12Z</dcterms:created>
  <dcterms:modified xsi:type="dcterms:W3CDTF">2026-03-14T11:48:40Z</dcterms:modified>
</cp:coreProperties>
</file>