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The Seasons" charset="1" panose="000000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pn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png" Type="http://schemas.openxmlformats.org/officeDocument/2006/relationships/image"/><Relationship Id="rId4" Target="../media/image28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2484611" y="5335989"/>
            <a:ext cx="2740255" cy="3653674"/>
          </a:xfrm>
          <a:custGeom>
            <a:avLst/>
            <a:gdLst/>
            <a:ahLst/>
            <a:cxnLst/>
            <a:rect r="r" b="b" t="t" l="l"/>
            <a:pathLst>
              <a:path h="3653674" w="2740255">
                <a:moveTo>
                  <a:pt x="0" y="0"/>
                </a:moveTo>
                <a:lnTo>
                  <a:pt x="2740255" y="0"/>
                </a:lnTo>
                <a:lnTo>
                  <a:pt x="2740255" y="3653674"/>
                </a:lnTo>
                <a:lnTo>
                  <a:pt x="0" y="3653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894406" y="1094073"/>
            <a:ext cx="3530080" cy="3922311"/>
          </a:xfrm>
          <a:custGeom>
            <a:avLst/>
            <a:gdLst/>
            <a:ahLst/>
            <a:cxnLst/>
            <a:rect r="r" b="b" t="t" l="l"/>
            <a:pathLst>
              <a:path h="3922311" w="3530080">
                <a:moveTo>
                  <a:pt x="0" y="0"/>
                </a:moveTo>
                <a:lnTo>
                  <a:pt x="3530080" y="0"/>
                </a:lnTo>
                <a:lnTo>
                  <a:pt x="3530080" y="3922311"/>
                </a:lnTo>
                <a:lnTo>
                  <a:pt x="0" y="39223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178244">
            <a:off x="9573678" y="5937492"/>
            <a:ext cx="1614562" cy="2713550"/>
          </a:xfrm>
          <a:custGeom>
            <a:avLst/>
            <a:gdLst/>
            <a:ahLst/>
            <a:cxnLst/>
            <a:rect r="r" b="b" t="t" l="l"/>
            <a:pathLst>
              <a:path h="2713550" w="1614562">
                <a:moveTo>
                  <a:pt x="0" y="0"/>
                </a:moveTo>
                <a:lnTo>
                  <a:pt x="1614562" y="0"/>
                </a:lnTo>
                <a:lnTo>
                  <a:pt x="1614562" y="2713550"/>
                </a:lnTo>
                <a:lnTo>
                  <a:pt x="0" y="2713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412668" y="2174116"/>
            <a:ext cx="7933498" cy="28422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39"/>
              </a:lnSpc>
              <a:spcBef>
                <a:spcPct val="0"/>
              </a:spcBef>
            </a:pPr>
            <a:r>
              <a:rPr lang="en-US" sz="80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Presents I would like to have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279844" y="8738655"/>
            <a:ext cx="5371111" cy="8305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By your lovely wife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5625951" y="1152524"/>
            <a:ext cx="7681902" cy="7886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This is a presentation of presents I would like to have. You don’t need to buy all of them but if you want to, that’s fine too hehe. Just to remember you, I had great grades and I worked really hard. Maybe I don’t deserve all of them but a lot of them. Let’s begin!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08049" y="2919281"/>
            <a:ext cx="6408997" cy="6276577"/>
          </a:xfrm>
          <a:custGeom>
            <a:avLst/>
            <a:gdLst/>
            <a:ahLst/>
            <a:cxnLst/>
            <a:rect r="r" b="b" t="t" l="l"/>
            <a:pathLst>
              <a:path h="6276577" w="6408997">
                <a:moveTo>
                  <a:pt x="0" y="0"/>
                </a:moveTo>
                <a:lnTo>
                  <a:pt x="6408997" y="0"/>
                </a:lnTo>
                <a:lnTo>
                  <a:pt x="6408997" y="6276577"/>
                </a:lnTo>
                <a:lnTo>
                  <a:pt x="0" y="6276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424" r="-4118" b="-11153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8049" y="914400"/>
            <a:ext cx="15671902" cy="1953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Lululemon e</a:t>
            </a: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verywhere backpack 22L metal hardware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550924" y="5019979"/>
            <a:ext cx="8429027" cy="2207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really want this backpack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need a new backpack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don’t have any black backpack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08049" y="2919281"/>
            <a:ext cx="6408997" cy="6276577"/>
          </a:xfrm>
          <a:custGeom>
            <a:avLst/>
            <a:gdLst/>
            <a:ahLst/>
            <a:cxnLst/>
            <a:rect r="r" b="b" t="t" l="l"/>
            <a:pathLst>
              <a:path h="6276577" w="6408997">
                <a:moveTo>
                  <a:pt x="0" y="0"/>
                </a:moveTo>
                <a:lnTo>
                  <a:pt x="6408997" y="0"/>
                </a:lnTo>
                <a:lnTo>
                  <a:pt x="6408997" y="6276577"/>
                </a:lnTo>
                <a:lnTo>
                  <a:pt x="0" y="6276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54" r="0" b="-105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8049" y="914400"/>
            <a:ext cx="15671902" cy="2000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Ohuhu Honolulu 320 colors brush &amp; fine</a:t>
            </a:r>
          </a:p>
          <a:p>
            <a:pPr algn="ctr">
              <a:lnSpc>
                <a:spcPts val="78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8550924" y="3796334"/>
            <a:ext cx="8429027" cy="4436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really want these markers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need them because I barely have colors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really want these markers x2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have a lot of coloring books and I need more markers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08049" y="2919281"/>
            <a:ext cx="6408997" cy="6276577"/>
          </a:xfrm>
          <a:custGeom>
            <a:avLst/>
            <a:gdLst/>
            <a:ahLst/>
            <a:cxnLst/>
            <a:rect r="r" b="b" t="t" l="l"/>
            <a:pathLst>
              <a:path h="6276577" w="6408997">
                <a:moveTo>
                  <a:pt x="0" y="0"/>
                </a:moveTo>
                <a:lnTo>
                  <a:pt x="6408997" y="0"/>
                </a:lnTo>
                <a:lnTo>
                  <a:pt x="6408997" y="6276577"/>
                </a:lnTo>
                <a:lnTo>
                  <a:pt x="0" y="6276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54" r="0" b="-105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8049" y="914400"/>
            <a:ext cx="15671902" cy="2000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Clip Folio Olivia, Lepetitableauxnoir, Etsy</a:t>
            </a:r>
          </a:p>
          <a:p>
            <a:pPr algn="ctr">
              <a:lnSpc>
                <a:spcPts val="7840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8550924" y="3625215"/>
            <a:ext cx="8429027" cy="295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really want this clip folio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need one for when I visit future clients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It’s cute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08049" y="2919281"/>
            <a:ext cx="6408997" cy="6276577"/>
          </a:xfrm>
          <a:custGeom>
            <a:avLst/>
            <a:gdLst/>
            <a:ahLst/>
            <a:cxnLst/>
            <a:rect r="r" b="b" t="t" l="l"/>
            <a:pathLst>
              <a:path h="6276577" w="6408997">
                <a:moveTo>
                  <a:pt x="0" y="0"/>
                </a:moveTo>
                <a:lnTo>
                  <a:pt x="6408997" y="0"/>
                </a:lnTo>
                <a:lnTo>
                  <a:pt x="6408997" y="6276577"/>
                </a:lnTo>
                <a:lnTo>
                  <a:pt x="0" y="6276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54" r="0" b="-105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8049" y="914400"/>
            <a:ext cx="1567190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Canon ivy 2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106639" y="2935605"/>
            <a:ext cx="8429027" cy="2207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I’ve wanted this for a long time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need it for my hobonichi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could print pictures of us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08049" y="2919281"/>
            <a:ext cx="6408997" cy="6276577"/>
          </a:xfrm>
          <a:custGeom>
            <a:avLst/>
            <a:gdLst/>
            <a:ahLst/>
            <a:cxnLst/>
            <a:rect r="r" b="b" t="t" l="l"/>
            <a:pathLst>
              <a:path h="6276577" w="6408997">
                <a:moveTo>
                  <a:pt x="0" y="0"/>
                </a:moveTo>
                <a:lnTo>
                  <a:pt x="6408997" y="0"/>
                </a:lnTo>
                <a:lnTo>
                  <a:pt x="6408997" y="6276577"/>
                </a:lnTo>
                <a:lnTo>
                  <a:pt x="0" y="6276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323" r="0" b="-8323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8049" y="914400"/>
            <a:ext cx="1567190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Sewing machine Singer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550924" y="2935605"/>
            <a:ext cx="8429027" cy="22078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want to learn to sew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could make cute clothes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It will save us money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08049" y="2919281"/>
            <a:ext cx="6408997" cy="6276577"/>
          </a:xfrm>
          <a:custGeom>
            <a:avLst/>
            <a:gdLst/>
            <a:ahLst/>
            <a:cxnLst/>
            <a:rect r="r" b="b" t="t" l="l"/>
            <a:pathLst>
              <a:path h="6276577" w="6408997">
                <a:moveTo>
                  <a:pt x="0" y="0"/>
                </a:moveTo>
                <a:lnTo>
                  <a:pt x="6408997" y="0"/>
                </a:lnTo>
                <a:lnTo>
                  <a:pt x="6408997" y="6276577"/>
                </a:lnTo>
                <a:lnTo>
                  <a:pt x="0" y="6276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192" t="0" r="-24192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8049" y="914400"/>
            <a:ext cx="1567190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Shein gift card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550924" y="3625215"/>
            <a:ext cx="8429027" cy="295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want to buy more stickers, washi tapes, etc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need it for my hobonichi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It would make me happy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08049" y="2461260"/>
            <a:ext cx="2880360" cy="4114800"/>
          </a:xfrm>
          <a:custGeom>
            <a:avLst/>
            <a:gdLst/>
            <a:ahLst/>
            <a:cxnLst/>
            <a:rect r="r" b="b" t="t" l="l"/>
            <a:pathLst>
              <a:path h="4114800" w="2880360">
                <a:moveTo>
                  <a:pt x="0" y="0"/>
                </a:moveTo>
                <a:lnTo>
                  <a:pt x="2880360" y="0"/>
                </a:lnTo>
                <a:lnTo>
                  <a:pt x="28803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2090643">
            <a:off x="3174062" y="4847348"/>
            <a:ext cx="2740471" cy="2962671"/>
          </a:xfrm>
          <a:custGeom>
            <a:avLst/>
            <a:gdLst/>
            <a:ahLst/>
            <a:cxnLst/>
            <a:rect r="r" b="b" t="t" l="l"/>
            <a:pathLst>
              <a:path h="2962671" w="2740471">
                <a:moveTo>
                  <a:pt x="0" y="0"/>
                </a:moveTo>
                <a:lnTo>
                  <a:pt x="2740471" y="0"/>
                </a:lnTo>
                <a:lnTo>
                  <a:pt x="2740471" y="2962671"/>
                </a:lnTo>
                <a:lnTo>
                  <a:pt x="0" y="29626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82507" y="6829278"/>
            <a:ext cx="5280482" cy="2429022"/>
          </a:xfrm>
          <a:custGeom>
            <a:avLst/>
            <a:gdLst/>
            <a:ahLst/>
            <a:cxnLst/>
            <a:rect r="r" b="b" t="t" l="l"/>
            <a:pathLst>
              <a:path h="2429022" w="5280482">
                <a:moveTo>
                  <a:pt x="0" y="0"/>
                </a:moveTo>
                <a:lnTo>
                  <a:pt x="5280482" y="0"/>
                </a:lnTo>
                <a:lnTo>
                  <a:pt x="5280482" y="2429022"/>
                </a:lnTo>
                <a:lnTo>
                  <a:pt x="0" y="24290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433189">
            <a:off x="4867508" y="2309693"/>
            <a:ext cx="2879221" cy="3448169"/>
          </a:xfrm>
          <a:custGeom>
            <a:avLst/>
            <a:gdLst/>
            <a:ahLst/>
            <a:cxnLst/>
            <a:rect r="r" b="b" t="t" l="l"/>
            <a:pathLst>
              <a:path h="3448169" w="2879221">
                <a:moveTo>
                  <a:pt x="0" y="0"/>
                </a:moveTo>
                <a:lnTo>
                  <a:pt x="2879221" y="0"/>
                </a:lnTo>
                <a:lnTo>
                  <a:pt x="2879221" y="3448168"/>
                </a:lnTo>
                <a:lnTo>
                  <a:pt x="0" y="344816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08049" y="914400"/>
            <a:ext cx="1567190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A trip to NYC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144000" y="2882265"/>
            <a:ext cx="8429027" cy="369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really want to go again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My heart is asking me to go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We didn’t see everything we wanted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I’m in love with NYC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08049" y="2919281"/>
            <a:ext cx="6408997" cy="6276577"/>
          </a:xfrm>
          <a:custGeom>
            <a:avLst/>
            <a:gdLst/>
            <a:ahLst/>
            <a:cxnLst/>
            <a:rect r="r" b="b" t="t" l="l"/>
            <a:pathLst>
              <a:path h="6276577" w="6408997">
                <a:moveTo>
                  <a:pt x="0" y="0"/>
                </a:moveTo>
                <a:lnTo>
                  <a:pt x="6408997" y="0"/>
                </a:lnTo>
                <a:lnTo>
                  <a:pt x="6408997" y="6276577"/>
                </a:lnTo>
                <a:lnTo>
                  <a:pt x="0" y="6276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6512" r="0" b="-26512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8049" y="914400"/>
            <a:ext cx="1567190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A bernese mountain dog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096307" y="2833556"/>
            <a:ext cx="8429027" cy="3693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They are very cute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We have a house so we have space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It would make me very happy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Alex needs a brother or a sister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308049" y="2919281"/>
            <a:ext cx="6408997" cy="6276577"/>
          </a:xfrm>
          <a:custGeom>
            <a:avLst/>
            <a:gdLst/>
            <a:ahLst/>
            <a:cxnLst/>
            <a:rect r="r" b="b" t="t" l="l"/>
            <a:pathLst>
              <a:path h="6276577" w="6408997">
                <a:moveTo>
                  <a:pt x="0" y="0"/>
                </a:moveTo>
                <a:lnTo>
                  <a:pt x="6408997" y="0"/>
                </a:lnTo>
                <a:lnTo>
                  <a:pt x="6408997" y="6276577"/>
                </a:lnTo>
                <a:lnTo>
                  <a:pt x="0" y="62765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54" r="0" b="-105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8049" y="914400"/>
            <a:ext cx="1567190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A horse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550924" y="3106724"/>
            <a:ext cx="8429027" cy="295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It’s my favourite animal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love horses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It would make me very happy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deserve one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-1524276">
            <a:off x="724575" y="1552606"/>
            <a:ext cx="5870934" cy="3904171"/>
          </a:xfrm>
          <a:custGeom>
            <a:avLst/>
            <a:gdLst/>
            <a:ahLst/>
            <a:cxnLst/>
            <a:rect r="r" b="b" t="t" l="l"/>
            <a:pathLst>
              <a:path h="3904171" w="5870934">
                <a:moveTo>
                  <a:pt x="0" y="0"/>
                </a:moveTo>
                <a:lnTo>
                  <a:pt x="5870934" y="0"/>
                </a:lnTo>
                <a:lnTo>
                  <a:pt x="5870934" y="3904172"/>
                </a:lnTo>
                <a:lnTo>
                  <a:pt x="0" y="39041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798736">
            <a:off x="1493500" y="1267047"/>
            <a:ext cx="4082009" cy="3510527"/>
          </a:xfrm>
          <a:custGeom>
            <a:avLst/>
            <a:gdLst/>
            <a:ahLst/>
            <a:cxnLst/>
            <a:rect r="r" b="b" t="t" l="l"/>
            <a:pathLst>
              <a:path h="3510527" w="4082009">
                <a:moveTo>
                  <a:pt x="0" y="0"/>
                </a:moveTo>
                <a:lnTo>
                  <a:pt x="4082008" y="0"/>
                </a:lnTo>
                <a:lnTo>
                  <a:pt x="4082008" y="3510528"/>
                </a:lnTo>
                <a:lnTo>
                  <a:pt x="0" y="35105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431800">
            <a:off x="5226779" y="4612290"/>
            <a:ext cx="2965200" cy="3223043"/>
          </a:xfrm>
          <a:custGeom>
            <a:avLst/>
            <a:gdLst/>
            <a:ahLst/>
            <a:cxnLst/>
            <a:rect r="r" b="b" t="t" l="l"/>
            <a:pathLst>
              <a:path h="3223043" w="2965200">
                <a:moveTo>
                  <a:pt x="0" y="0"/>
                </a:moveTo>
                <a:lnTo>
                  <a:pt x="2965200" y="0"/>
                </a:lnTo>
                <a:lnTo>
                  <a:pt x="2965200" y="3223043"/>
                </a:lnTo>
                <a:lnTo>
                  <a:pt x="0" y="32230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1781943">
            <a:off x="1146168" y="5448323"/>
            <a:ext cx="4231484" cy="2158057"/>
          </a:xfrm>
          <a:custGeom>
            <a:avLst/>
            <a:gdLst/>
            <a:ahLst/>
            <a:cxnLst/>
            <a:rect r="r" b="b" t="t" l="l"/>
            <a:pathLst>
              <a:path h="2158057" w="4231484">
                <a:moveTo>
                  <a:pt x="0" y="0"/>
                </a:moveTo>
                <a:lnTo>
                  <a:pt x="4231484" y="0"/>
                </a:lnTo>
                <a:lnTo>
                  <a:pt x="4231484" y="2158056"/>
                </a:lnTo>
                <a:lnTo>
                  <a:pt x="0" y="21580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08049" y="914400"/>
            <a:ext cx="15671902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40"/>
              </a:lnSpc>
              <a:spcBef>
                <a:spcPct val="0"/>
              </a:spcBef>
            </a:pPr>
            <a:r>
              <a:rPr lang="en-US" sz="56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BONUS PRESENTS!!!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830273" y="3055207"/>
            <a:ext cx="8429027" cy="2950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You know I love stationery stuff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It makes me very happy</a:t>
            </a:r>
          </a:p>
          <a:p>
            <a:pPr algn="l" marL="906777" indent="-453388" lvl="1">
              <a:lnSpc>
                <a:spcPts val="5879"/>
              </a:lnSpc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Anything is welcome</a:t>
            </a:r>
          </a:p>
          <a:p>
            <a:pPr algn="l" marL="906777" indent="-453388" lvl="1">
              <a:lnSpc>
                <a:spcPts val="587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I deserve it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CDB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8374" y="717765"/>
            <a:ext cx="16972581" cy="8851469"/>
            <a:chOff x="0" y="0"/>
            <a:chExt cx="4470145" cy="233125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70145" cy="2331251"/>
            </a:xfrm>
            <a:custGeom>
              <a:avLst/>
              <a:gdLst/>
              <a:ahLst/>
              <a:cxnLst/>
              <a:rect r="r" b="b" t="t" l="l"/>
              <a:pathLst>
                <a:path h="2331251" w="4470145">
                  <a:moveTo>
                    <a:pt x="0" y="0"/>
                  </a:moveTo>
                  <a:lnTo>
                    <a:pt x="4470145" y="0"/>
                  </a:lnTo>
                  <a:lnTo>
                    <a:pt x="4470145" y="2331251"/>
                  </a:lnTo>
                  <a:lnTo>
                    <a:pt x="0" y="2331251"/>
                  </a:lnTo>
                  <a:close/>
                </a:path>
              </a:pathLst>
            </a:custGeom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470145" cy="236935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251517" y="1432680"/>
            <a:ext cx="4317728" cy="2871289"/>
          </a:xfrm>
          <a:custGeom>
            <a:avLst/>
            <a:gdLst/>
            <a:ahLst/>
            <a:cxnLst/>
            <a:rect r="r" b="b" t="t" l="l"/>
            <a:pathLst>
              <a:path h="2871289" w="4317728">
                <a:moveTo>
                  <a:pt x="0" y="0"/>
                </a:moveTo>
                <a:lnTo>
                  <a:pt x="4317728" y="0"/>
                </a:lnTo>
                <a:lnTo>
                  <a:pt x="4317728" y="2871289"/>
                </a:lnTo>
                <a:lnTo>
                  <a:pt x="0" y="28712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10046164" y="3219716"/>
            <a:ext cx="8924995" cy="5087247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1251517" y="4830951"/>
            <a:ext cx="4317728" cy="3756423"/>
          </a:xfrm>
          <a:custGeom>
            <a:avLst/>
            <a:gdLst/>
            <a:ahLst/>
            <a:cxnLst/>
            <a:rect r="r" b="b" t="t" l="l"/>
            <a:pathLst>
              <a:path h="3756423" w="4317728">
                <a:moveTo>
                  <a:pt x="0" y="0"/>
                </a:moveTo>
                <a:lnTo>
                  <a:pt x="4317728" y="0"/>
                </a:lnTo>
                <a:lnTo>
                  <a:pt x="4317728" y="3756423"/>
                </a:lnTo>
                <a:lnTo>
                  <a:pt x="0" y="375642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5451263" y="2303780"/>
            <a:ext cx="7385475" cy="5479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60"/>
              </a:lnSpc>
              <a:spcBef>
                <a:spcPct val="0"/>
              </a:spcBef>
            </a:pPr>
            <a:r>
              <a:rPr lang="en-US" sz="10400">
                <a:solidFill>
                  <a:srgbClr val="FFFFFF"/>
                </a:solidFill>
                <a:latin typeface="The Seasons"/>
                <a:ea typeface="The Seasons"/>
                <a:cs typeface="The Seasons"/>
                <a:sym typeface="The Seasons"/>
              </a:rPr>
              <a:t>Thank you for watching!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DAHSZg5-ZBM</dc:identifier>
  <dcterms:modified xsi:type="dcterms:W3CDTF">2011-08-01T06:04:30Z</dcterms:modified>
  <cp:revision>1</cp:revision>
  <dc:title>Your paragraph text</dc:title>
</cp:coreProperties>
</file>